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5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925"/>
    <p:restoredTop sz="89999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emf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하반기 프로젝트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anchor="ctr" anchorCtr="0"/>
          <a:lstStyle/>
          <a:p>
            <a:pPr>
              <a:defRPr/>
            </a:pPr>
            <a:r>
              <a:rPr lang="ko-KR" altLang="en-US"/>
              <a:t>그린컴퓨터 아카데미</a:t>
            </a:r>
            <a:endParaRPr lang="ko-KR" altLang="en-US"/>
          </a:p>
          <a:p>
            <a:pPr>
              <a:defRPr/>
            </a:pPr>
            <a:r>
              <a:rPr lang="ko-KR" altLang="en-US"/>
              <a:t>우리조이름머하냐 조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36205" y="0"/>
            <a:ext cx="671958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rcRect l="20610" b="38720"/>
          <a:stretch>
            <a:fillRect/>
          </a:stretch>
        </p:blipFill>
        <p:spPr>
          <a:xfrm>
            <a:off x="2802261" y="1095374"/>
            <a:ext cx="7112088" cy="4202906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0" y="0"/>
            <a:ext cx="12192000" cy="57032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(</a:t>
            </a:r>
            <a:r>
              <a:rPr lang="ko-KR" altLang="en-US"/>
              <a:t>헤더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10" name=""/>
          <p:cNvSpPr txBox="1"/>
          <p:nvPr/>
        </p:nvSpPr>
        <p:spPr>
          <a:xfrm>
            <a:off x="219308" y="98142"/>
            <a:ext cx="2093148" cy="35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우리사이트 마크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11" name=""/>
          <p:cNvSpPr/>
          <p:nvPr/>
        </p:nvSpPr>
        <p:spPr>
          <a:xfrm>
            <a:off x="10364608" y="118767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계정관리</a:t>
            </a:r>
            <a:endParaRPr lang="ko-KR" altLang="en-US" sz="1000"/>
          </a:p>
        </p:txBody>
      </p:sp>
      <p:sp>
        <p:nvSpPr>
          <p:cNvPr id="12" name=""/>
          <p:cNvSpPr/>
          <p:nvPr/>
        </p:nvSpPr>
        <p:spPr>
          <a:xfrm>
            <a:off x="11270072" y="98142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로그인</a:t>
            </a:r>
            <a:endParaRPr lang="ko-KR" altLang="en-US" sz="1400"/>
          </a:p>
        </p:txBody>
      </p:sp>
      <p:sp>
        <p:nvSpPr>
          <p:cNvPr id="13" name=""/>
          <p:cNvSpPr/>
          <p:nvPr/>
        </p:nvSpPr>
        <p:spPr>
          <a:xfrm>
            <a:off x="9353313" y="139393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문의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rcRect l="700" t="3000" r="970" b="5660"/>
          <a:stretch>
            <a:fillRect/>
          </a:stretch>
        </p:blipFill>
        <p:spPr>
          <a:xfrm>
            <a:off x="741099" y="205787"/>
            <a:ext cx="10680404" cy="6264157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5913730" y="742007"/>
            <a:ext cx="2571704" cy="64238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책 옆으로 움직이는 거</a:t>
            </a:r>
            <a:r>
              <a:rPr lang="en-US" altLang="ko-KR"/>
              <a:t>)</a:t>
            </a:r>
            <a:endParaRPr lang="en-US" altLang="ko-KR"/>
          </a:p>
          <a:p>
            <a:pPr>
              <a:defRPr/>
            </a:pPr>
            <a:r>
              <a:rPr lang="ko-KR" altLang="en-US"/>
              <a:t>자바스크립트로 구현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유저 </a:t>
            </a:r>
            <a:r>
              <a:rPr lang="en-US" altLang="ko-KR"/>
              <a:t>DB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사용자 </a:t>
            </a:r>
            <a:r>
              <a:rPr lang="en-US" altLang="ko-KR"/>
              <a:t>(</a:t>
            </a:r>
            <a:r>
              <a:rPr lang="ko-KR" altLang="en-US"/>
              <a:t>일반사용자</a:t>
            </a:r>
            <a:r>
              <a:rPr lang="en-US" altLang="ko-KR"/>
              <a:t>,</a:t>
            </a:r>
            <a:r>
              <a:rPr lang="ko-KR" altLang="en-US"/>
              <a:t> 관리자</a:t>
            </a:r>
            <a:r>
              <a:rPr lang="en-US" altLang="ko-KR"/>
              <a:t>)</a:t>
            </a:r>
            <a:endParaRPr lang="en-US" altLang="ko-KR"/>
          </a:p>
          <a:p>
            <a:pPr>
              <a:defRPr/>
            </a:pPr>
            <a:r>
              <a:rPr lang="en-US" altLang="ko-KR"/>
              <a:t>UID(</a:t>
            </a:r>
            <a:r>
              <a:rPr lang="ko-KR" altLang="en-US"/>
              <a:t>정수</a:t>
            </a:r>
            <a:r>
              <a:rPr lang="en-US" altLang="ko-KR"/>
              <a:t>10</a:t>
            </a:r>
            <a:r>
              <a:rPr lang="ko-KR" altLang="en-US"/>
              <a:t>억자리</a:t>
            </a:r>
            <a:r>
              <a:rPr lang="en-US" altLang="ko-KR"/>
              <a:t>) , </a:t>
            </a:r>
            <a:r>
              <a:rPr lang="ko-KR" altLang="en-US"/>
              <a:t>아이디 </a:t>
            </a:r>
            <a:r>
              <a:rPr lang="en-US" altLang="ko-KR"/>
              <a:t>(20</a:t>
            </a:r>
            <a:r>
              <a:rPr lang="ko-KR" altLang="en-US"/>
              <a:t>자문자열</a:t>
            </a:r>
            <a:r>
              <a:rPr lang="en-US" altLang="ko-KR"/>
              <a:t>),</a:t>
            </a:r>
            <a:r>
              <a:rPr lang="ko-KR" altLang="en-US"/>
              <a:t>비번</a:t>
            </a:r>
            <a:r>
              <a:rPr lang="en-US" altLang="ko-KR"/>
              <a:t>,</a:t>
            </a:r>
            <a:r>
              <a:rPr lang="ko-KR" altLang="en-US"/>
              <a:t> 닉네임</a:t>
            </a:r>
            <a:r>
              <a:rPr lang="en-US" altLang="ko-KR"/>
              <a:t>,</a:t>
            </a:r>
            <a:r>
              <a:rPr lang="ko-KR" altLang="en-US"/>
              <a:t> 이메일</a:t>
            </a:r>
            <a:r>
              <a:rPr lang="en-US" altLang="ko-KR"/>
              <a:t>,</a:t>
            </a:r>
            <a:r>
              <a:rPr lang="ko-KR" altLang="en-US"/>
              <a:t> 장바구니</a:t>
            </a:r>
            <a:r>
              <a:rPr lang="en-US" altLang="ko-KR"/>
              <a:t>,</a:t>
            </a:r>
            <a:r>
              <a:rPr lang="ko-KR" altLang="en-US"/>
              <a:t> 구매목록</a:t>
            </a:r>
            <a:r>
              <a:rPr lang="en-US" altLang="ko-KR"/>
              <a:t>,</a:t>
            </a:r>
            <a:r>
              <a:rPr lang="ko-KR" altLang="en-US"/>
              <a:t> 포인트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구매</a:t>
            </a:r>
            <a:r>
              <a:rPr lang="en-US" altLang="ko-KR"/>
              <a:t>DB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구매아이디</a:t>
            </a:r>
            <a:r>
              <a:rPr lang="en-US" altLang="ko-KR"/>
              <a:t>PID,</a:t>
            </a:r>
            <a:r>
              <a:rPr lang="ko-KR" altLang="en-US"/>
              <a:t>어떤사용자인지</a:t>
            </a:r>
            <a:r>
              <a:rPr lang="en-US" altLang="ko-KR"/>
              <a:t>,</a:t>
            </a:r>
            <a:r>
              <a:rPr lang="ko-KR" altLang="en-US"/>
              <a:t> 주소</a:t>
            </a:r>
            <a:r>
              <a:rPr lang="en-US" altLang="ko-KR"/>
              <a:t>,</a:t>
            </a:r>
            <a:r>
              <a:rPr lang="ko-KR" altLang="en-US"/>
              <a:t> 제품</a:t>
            </a:r>
            <a:r>
              <a:rPr lang="en-US" altLang="ko-KR"/>
              <a:t>,</a:t>
            </a:r>
            <a:r>
              <a:rPr lang="ko-KR" altLang="en-US"/>
              <a:t> 결제정보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책</a:t>
            </a:r>
            <a:r>
              <a:rPr lang="en-US" altLang="ko-KR"/>
              <a:t>DB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BID(</a:t>
            </a:r>
            <a:r>
              <a:rPr lang="ko-KR" altLang="en-US"/>
              <a:t>정수</a:t>
            </a:r>
            <a:r>
              <a:rPr lang="en-US" altLang="ko-KR"/>
              <a:t>),</a:t>
            </a:r>
            <a:r>
              <a:rPr lang="ko-KR" altLang="en-US"/>
              <a:t> 대표이미지</a:t>
            </a:r>
            <a:r>
              <a:rPr lang="en-US" altLang="ko-KR"/>
              <a:t>,</a:t>
            </a:r>
            <a:r>
              <a:rPr lang="ko-KR" altLang="en-US"/>
              <a:t> 제목</a:t>
            </a:r>
            <a:r>
              <a:rPr lang="en-US" altLang="ko-KR"/>
              <a:t>,</a:t>
            </a:r>
            <a:r>
              <a:rPr lang="ko-KR" altLang="en-US"/>
              <a:t> 저자</a:t>
            </a:r>
            <a:r>
              <a:rPr lang="en-US" altLang="ko-KR"/>
              <a:t>,</a:t>
            </a:r>
            <a:r>
              <a:rPr lang="ko-KR" altLang="en-US"/>
              <a:t> 출판사</a:t>
            </a:r>
            <a:r>
              <a:rPr lang="en-US" altLang="ko-KR"/>
              <a:t>,</a:t>
            </a:r>
            <a:r>
              <a:rPr lang="ko-KR" altLang="en-US"/>
              <a:t>설명글</a:t>
            </a:r>
            <a:r>
              <a:rPr lang="en-US" altLang="ko-KR"/>
              <a:t>(</a:t>
            </a:r>
            <a:r>
              <a:rPr lang="ko-KR" altLang="en-US"/>
              <a:t>이미지경로포함</a:t>
            </a:r>
            <a:r>
              <a:rPr lang="en-US" altLang="ko-KR"/>
              <a:t>),</a:t>
            </a:r>
            <a:r>
              <a:rPr lang="ko-KR" altLang="en-US"/>
              <a:t>  가격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리뷰 </a:t>
            </a:r>
            <a:r>
              <a:rPr lang="en-US" altLang="ko-KR"/>
              <a:t>DB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글 </a:t>
            </a:r>
            <a:r>
              <a:rPr lang="en-US" altLang="ko-KR"/>
              <a:t>ID, </a:t>
            </a:r>
            <a:r>
              <a:rPr lang="ko-KR" altLang="en-US"/>
              <a:t>책 </a:t>
            </a:r>
            <a:r>
              <a:rPr lang="en-US" altLang="ko-KR"/>
              <a:t>ID,</a:t>
            </a:r>
            <a:r>
              <a:rPr lang="ko-KR" altLang="en-US"/>
              <a:t> 별점</a:t>
            </a:r>
            <a:r>
              <a:rPr lang="en-US" altLang="ko-KR"/>
              <a:t>,</a:t>
            </a:r>
            <a:r>
              <a:rPr lang="ko-KR" altLang="en-US"/>
              <a:t> 작성자</a:t>
            </a:r>
            <a:r>
              <a:rPr lang="en-US" altLang="ko-KR"/>
              <a:t>,</a:t>
            </a:r>
            <a:r>
              <a:rPr lang="ko-KR" altLang="en-US"/>
              <a:t> 리뷰내용</a:t>
            </a:r>
            <a:r>
              <a:rPr lang="en-US" altLang="ko-KR"/>
              <a:t>,</a:t>
            </a:r>
            <a:r>
              <a:rPr lang="ko-KR" altLang="en-US"/>
              <a:t>좋아요</a:t>
            </a:r>
            <a:r>
              <a:rPr lang="en-US" altLang="ko-KR"/>
              <a:t>,</a:t>
            </a:r>
            <a:r>
              <a:rPr lang="ko-KR" altLang="en-US"/>
              <a:t> 댓글</a:t>
            </a:r>
            <a:r>
              <a:rPr lang="en-US" altLang="ko-KR"/>
              <a:t>,</a:t>
            </a:r>
            <a:r>
              <a:rPr lang="ko-KR" altLang="en-US"/>
              <a:t> 쓴날짜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57032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(</a:t>
            </a:r>
            <a:r>
              <a:rPr lang="ko-KR" altLang="en-US"/>
              <a:t>헤더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5" name=""/>
          <p:cNvSpPr txBox="1"/>
          <p:nvPr/>
        </p:nvSpPr>
        <p:spPr>
          <a:xfrm>
            <a:off x="219308" y="98142"/>
            <a:ext cx="2093148" cy="35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우리사이트 마크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10364608" y="118767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계정관리</a:t>
            </a:r>
            <a:endParaRPr lang="ko-KR" altLang="en-US" sz="1000"/>
          </a:p>
        </p:txBody>
      </p:sp>
      <p:sp>
        <p:nvSpPr>
          <p:cNvPr id="7" name=""/>
          <p:cNvSpPr/>
          <p:nvPr/>
        </p:nvSpPr>
        <p:spPr>
          <a:xfrm>
            <a:off x="11270072" y="98142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로그인</a:t>
            </a:r>
            <a:endParaRPr lang="ko-KR" altLang="en-US" sz="1400"/>
          </a:p>
        </p:txBody>
      </p:sp>
      <p:sp>
        <p:nvSpPr>
          <p:cNvPr id="8" name=""/>
          <p:cNvSpPr/>
          <p:nvPr/>
        </p:nvSpPr>
        <p:spPr>
          <a:xfrm>
            <a:off x="9353313" y="139393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문의</a:t>
            </a:r>
            <a:endParaRPr lang="ko-KR" altLang="en-US" sz="1400"/>
          </a:p>
        </p:txBody>
      </p:sp>
      <p:sp>
        <p:nvSpPr>
          <p:cNvPr id="9" name=""/>
          <p:cNvSpPr/>
          <p:nvPr/>
        </p:nvSpPr>
        <p:spPr>
          <a:xfrm>
            <a:off x="11517016" y="6233583"/>
            <a:ext cx="505648" cy="50564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11623202" y="6359996"/>
            <a:ext cx="293275" cy="252824"/>
          </a:xfrm>
          <a:prstGeom prst="triangle">
            <a:avLst>
              <a:gd name="adj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 txBox="1"/>
          <p:nvPr/>
        </p:nvSpPr>
        <p:spPr>
          <a:xfrm>
            <a:off x="11427458" y="5838142"/>
            <a:ext cx="595206" cy="395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/>
              <a:t>맨위로</a:t>
            </a:r>
            <a:endParaRPr lang="ko-KR" altLang="en-US" sz="1000"/>
          </a:p>
          <a:p>
            <a:pPr>
              <a:defRPr/>
            </a:pPr>
            <a:r>
              <a:rPr lang="en-US" altLang="ko-KR" sz="1000"/>
              <a:t>(</a:t>
            </a:r>
            <a:r>
              <a:rPr lang="ko-KR" altLang="en-US" sz="1000"/>
              <a:t>풋터</a:t>
            </a:r>
            <a:r>
              <a:rPr lang="en-US" altLang="ko-KR" sz="1000"/>
              <a:t>)</a:t>
            </a:r>
            <a:endParaRPr lang="en-US" altLang="ko-KR" sz="1000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98713" y="0"/>
            <a:ext cx="6594574" cy="6858000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51012" y="5503402"/>
            <a:ext cx="1502300" cy="5324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디자인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파스텔톤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사이트이름 </a:t>
            </a:r>
            <a:r>
              <a:rPr lang="en-US" altLang="ko-KR"/>
              <a:t>()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개발도서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컨샙 </a:t>
            </a:r>
            <a:r>
              <a:rPr lang="en-US" altLang="ko-KR"/>
              <a:t>(</a:t>
            </a:r>
            <a:r>
              <a:rPr lang="ko-KR" altLang="en-US"/>
              <a:t>숲</a:t>
            </a:r>
            <a:r>
              <a:rPr lang="en-US" altLang="ko-KR"/>
              <a:t>,</a:t>
            </a:r>
            <a:r>
              <a:rPr lang="ko-KR" altLang="en-US"/>
              <a:t> 바다</a:t>
            </a:r>
            <a:r>
              <a:rPr lang="en-US" altLang="ko-KR"/>
              <a:t>,</a:t>
            </a:r>
            <a:r>
              <a:rPr lang="ko-KR" altLang="en-US"/>
              <a:t> 자연친화적</a:t>
            </a:r>
            <a:r>
              <a:rPr lang="en-US" altLang="ko-KR"/>
              <a:t>,</a:t>
            </a:r>
            <a:r>
              <a:rPr lang="ko-KR" altLang="en-US"/>
              <a:t> 요정</a:t>
            </a:r>
            <a:r>
              <a:rPr lang="en-US" altLang="ko-KR"/>
              <a:t>,</a:t>
            </a:r>
            <a:r>
              <a:rPr lang="ko-KR" altLang="en-US"/>
              <a:t> 동물친구</a:t>
            </a:r>
            <a:r>
              <a:rPr lang="en-US" altLang="ko-KR"/>
              <a:t>?,</a:t>
            </a:r>
            <a:r>
              <a:rPr lang="ko-KR" altLang="en-US"/>
              <a:t> 루피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"/>
          <p:cNvSpPr/>
          <p:nvPr/>
        </p:nvSpPr>
        <p:spPr>
          <a:xfrm>
            <a:off x="5831416" y="2053166"/>
            <a:ext cx="1481666" cy="1299398"/>
          </a:xfrm>
          <a:prstGeom prst="roundRect">
            <a:avLst>
              <a:gd name="adj" fmla="val 16667"/>
            </a:avLst>
          </a:prstGeom>
          <a:solidFill>
            <a:srgbClr val="ebadad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/>
          <p:nvPr/>
        </p:nvSpPr>
        <p:spPr>
          <a:xfrm>
            <a:off x="6742758" y="2476500"/>
            <a:ext cx="1328796" cy="1269999"/>
          </a:xfrm>
          <a:prstGeom prst="roundRect">
            <a:avLst>
              <a:gd name="adj" fmla="val 16667"/>
            </a:avLst>
          </a:prstGeom>
          <a:solidFill>
            <a:srgbClr val="6febeb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7407156" y="3005666"/>
            <a:ext cx="1158286" cy="1346434"/>
          </a:xfrm>
          <a:prstGeom prst="roundRect">
            <a:avLst>
              <a:gd name="adj" fmla="val 16667"/>
            </a:avLst>
          </a:prstGeom>
          <a:solidFill>
            <a:srgbClr val="f8faaa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8071555" y="3599509"/>
            <a:ext cx="1299398" cy="1340555"/>
          </a:xfrm>
          <a:prstGeom prst="roundRect">
            <a:avLst>
              <a:gd name="adj" fmla="val 16667"/>
            </a:avLst>
          </a:prstGeom>
          <a:solidFill>
            <a:srgbClr val="adebb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/>
          <p:nvPr/>
        </p:nvSpPr>
        <p:spPr>
          <a:xfrm>
            <a:off x="8894703" y="4181592"/>
            <a:ext cx="1211204" cy="923102"/>
          </a:xfrm>
          <a:prstGeom prst="roundRect">
            <a:avLst>
              <a:gd name="adj" fmla="val 16667"/>
            </a:avLst>
          </a:prstGeom>
          <a:solidFill>
            <a:srgbClr val="ebade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 txBox="1"/>
          <p:nvPr/>
        </p:nvSpPr>
        <p:spPr>
          <a:xfrm>
            <a:off x="899315" y="686476"/>
            <a:ext cx="4858003" cy="118567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메인페이지 </a:t>
            </a:r>
            <a:endParaRPr lang="ko-KR" altLang="en-US"/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기본적으로 가장이쁘고 광고로써역할을 한다</a:t>
            </a:r>
            <a:r>
              <a:rPr lang="en-US" altLang="ko-KR"/>
              <a:t>)</a:t>
            </a:r>
            <a:endParaRPr lang="en-US" altLang="ko-KR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해더</a:t>
            </a:r>
            <a:endParaRPr lang="ko-KR" altLang="en-US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풋터</a:t>
            </a:r>
            <a:endParaRPr lang="ko-KR" altLang="en-US"/>
          </a:p>
        </p:txBody>
      </p:sp>
      <p:sp>
        <p:nvSpPr>
          <p:cNvPr id="6" name=""/>
          <p:cNvSpPr txBox="1"/>
          <p:nvPr/>
        </p:nvSpPr>
        <p:spPr>
          <a:xfrm>
            <a:off x="8538238" y="2792486"/>
            <a:ext cx="1253091" cy="3641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장바구니</a:t>
            </a:r>
            <a:endParaRPr lang="ko-KR" altLang="en-US"/>
          </a:p>
        </p:txBody>
      </p:sp>
      <p:sp>
        <p:nvSpPr>
          <p:cNvPr id="7" name=""/>
          <p:cNvSpPr txBox="1"/>
          <p:nvPr/>
        </p:nvSpPr>
        <p:spPr>
          <a:xfrm>
            <a:off x="8566546" y="1695802"/>
            <a:ext cx="1413817" cy="64224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로그인 </a:t>
            </a:r>
            <a:endParaRPr lang="ko-KR" altLang="en-US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회원가입</a:t>
            </a:r>
            <a:endParaRPr lang="en-US" altLang="ko-KR"/>
          </a:p>
        </p:txBody>
      </p:sp>
      <p:sp>
        <p:nvSpPr>
          <p:cNvPr id="8" name=""/>
          <p:cNvSpPr txBox="1"/>
          <p:nvPr/>
        </p:nvSpPr>
        <p:spPr>
          <a:xfrm>
            <a:off x="8192908" y="3871658"/>
            <a:ext cx="2007720" cy="64213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책 리스트 페이지 </a:t>
            </a:r>
            <a:endParaRPr lang="ko-KR" altLang="en-US"/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책조회</a:t>
            </a:r>
            <a:r>
              <a:rPr lang="en-US" altLang="ko-KR"/>
              <a:t>,</a:t>
            </a:r>
            <a:r>
              <a:rPr lang="ko-KR" altLang="en-US"/>
              <a:t> 검색기능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9" name=""/>
          <p:cNvSpPr txBox="1"/>
          <p:nvPr/>
        </p:nvSpPr>
        <p:spPr>
          <a:xfrm>
            <a:off x="761624" y="2338044"/>
            <a:ext cx="1769594" cy="908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책 상세 페이지</a:t>
            </a:r>
            <a:endParaRPr lang="ko-KR" altLang="en-US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책 설명 부분</a:t>
            </a:r>
            <a:endParaRPr lang="ko-KR" altLang="en-US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책 리뷰 부분</a:t>
            </a: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761624" y="3508768"/>
            <a:ext cx="1430266" cy="3628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결제 페이지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필수 로 해야하는거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메인사이트 </a:t>
            </a:r>
            <a:r>
              <a:rPr lang="en-US" altLang="ko-KR"/>
              <a:t>*</a:t>
            </a:r>
            <a:endParaRPr lang="en-US" altLang="ko-KR"/>
          </a:p>
          <a:p>
            <a:pPr>
              <a:defRPr/>
            </a:pPr>
            <a:r>
              <a:rPr lang="ko-KR" altLang="en-US"/>
              <a:t>로그인</a:t>
            </a:r>
            <a:r>
              <a:rPr lang="en-US" altLang="ko-KR"/>
              <a:t>(</a:t>
            </a:r>
            <a:r>
              <a:rPr lang="ko-KR" altLang="en-US"/>
              <a:t>회원가입</a:t>
            </a:r>
            <a:r>
              <a:rPr lang="en-US" altLang="ko-KR"/>
              <a:t>,</a:t>
            </a:r>
            <a:r>
              <a:rPr lang="ko-KR" altLang="en-US"/>
              <a:t> 회원정보 변경</a:t>
            </a:r>
            <a:r>
              <a:rPr lang="en-US" altLang="ko-KR"/>
              <a:t>?,</a:t>
            </a:r>
            <a:r>
              <a:rPr lang="ko-KR" altLang="en-US"/>
              <a:t> 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*</a:t>
            </a:r>
            <a:endParaRPr lang="en-US" altLang="ko-KR"/>
          </a:p>
          <a:p>
            <a:pPr>
              <a:defRPr/>
            </a:pPr>
            <a:r>
              <a:rPr lang="ko-KR" altLang="en-US"/>
              <a:t>개인정보관리</a:t>
            </a:r>
            <a:r>
              <a:rPr lang="en-US" altLang="ko-KR"/>
              <a:t>(</a:t>
            </a:r>
            <a:r>
              <a:rPr lang="ko-KR" altLang="en-US"/>
              <a:t>주문배송</a:t>
            </a:r>
            <a:r>
              <a:rPr lang="en-US" altLang="ko-KR"/>
              <a:t>,</a:t>
            </a:r>
            <a:r>
              <a:rPr lang="ko-KR" altLang="en-US"/>
              <a:t> 내서제</a:t>
            </a:r>
            <a:r>
              <a:rPr lang="en-US" altLang="ko-KR"/>
              <a:t>,</a:t>
            </a:r>
            <a:r>
              <a:rPr lang="ko-KR" altLang="en-US"/>
              <a:t> 등등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*</a:t>
            </a:r>
            <a:endParaRPr lang="en-US" altLang="ko-KR"/>
          </a:p>
          <a:p>
            <a:pPr>
              <a:defRPr/>
            </a:pPr>
            <a:r>
              <a:rPr lang="ko-KR" altLang="en-US"/>
              <a:t>책 리스트</a:t>
            </a:r>
            <a:r>
              <a:rPr lang="en-US" altLang="ko-KR"/>
              <a:t>(</a:t>
            </a:r>
            <a:r>
              <a:rPr lang="ko-KR" altLang="en-US"/>
              <a:t>카테고리기능</a:t>
            </a:r>
            <a:r>
              <a:rPr lang="en-US" altLang="ko-KR"/>
              <a:t>,</a:t>
            </a:r>
            <a:r>
              <a:rPr lang="ko-KR" altLang="en-US"/>
              <a:t> 클릭시 책설명페이지 이동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*</a:t>
            </a:r>
            <a:endParaRPr lang="en-US" altLang="ko-KR"/>
          </a:p>
          <a:p>
            <a:pPr>
              <a:defRPr/>
            </a:pPr>
            <a:r>
              <a:rPr lang="ko-KR" altLang="en-US"/>
              <a:t>책 상세내용 </a:t>
            </a:r>
            <a:r>
              <a:rPr lang="en-US" altLang="ko-KR"/>
              <a:t>*</a:t>
            </a:r>
            <a:endParaRPr lang="en-US" altLang="ko-KR"/>
          </a:p>
          <a:p>
            <a:pPr>
              <a:defRPr/>
            </a:pPr>
            <a:r>
              <a:rPr lang="ko-KR" altLang="en-US"/>
              <a:t>장바구니 </a:t>
            </a:r>
            <a:r>
              <a:rPr lang="en-US" altLang="ko-KR"/>
              <a:t>&amp;</a:t>
            </a:r>
            <a:r>
              <a:rPr lang="ko-KR" altLang="en-US"/>
              <a:t> 구매 페이지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진행 과정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/>
              <a:t>1</a:t>
            </a:r>
            <a:r>
              <a:rPr lang="ko-KR" altLang="en-US"/>
              <a:t>주차 </a:t>
            </a:r>
            <a:r>
              <a:rPr lang="en-US" altLang="ko-KR"/>
              <a:t>9</a:t>
            </a:r>
            <a:r>
              <a:rPr lang="ko-KR" altLang="en-US"/>
              <a:t>월 </a:t>
            </a:r>
            <a:r>
              <a:rPr lang="en-US" altLang="ko-KR"/>
              <a:t>13</a:t>
            </a:r>
            <a:r>
              <a:rPr lang="ko-KR" altLang="en-US"/>
              <a:t>일 전까지 </a:t>
            </a:r>
            <a:r>
              <a:rPr lang="en-US" altLang="ko-KR"/>
              <a:t>UI</a:t>
            </a:r>
            <a:r>
              <a:rPr lang="ko-KR" altLang="en-US"/>
              <a:t> 완벽히 구상</a:t>
            </a:r>
            <a:r>
              <a:rPr lang="en-US" altLang="ko-KR" sz="2200"/>
              <a:t>(</a:t>
            </a:r>
            <a:r>
              <a:rPr lang="ko-KR" altLang="en-US" sz="2200"/>
              <a:t>이후 수정을 최소화 한다</a:t>
            </a:r>
            <a:r>
              <a:rPr lang="en-US" altLang="ko-KR" sz="2200"/>
              <a:t>.)</a:t>
            </a:r>
            <a:endParaRPr lang="en-US" altLang="ko-KR" sz="2200"/>
          </a:p>
          <a:p>
            <a:pPr>
              <a:defRPr/>
            </a:pPr>
            <a:r>
              <a:rPr lang="en-US" altLang="ko-KR"/>
              <a:t>2</a:t>
            </a:r>
            <a:r>
              <a:rPr lang="ko-KR" altLang="en-US"/>
              <a:t>주차 실제 페이지 만들기</a:t>
            </a:r>
            <a:r>
              <a:rPr lang="en-US" altLang="ko-KR"/>
              <a:t>CSS</a:t>
            </a:r>
            <a:r>
              <a:rPr lang="en-US" altLang="ko-KR" sz="2000"/>
              <a:t>(</a:t>
            </a:r>
            <a:r>
              <a:rPr lang="ko-KR" altLang="en-US" sz="2000"/>
              <a:t>버튼과 링크는 페이지 이동이 가능하게 구현</a:t>
            </a:r>
            <a:r>
              <a:rPr lang="en-US" altLang="ko-KR" sz="2000"/>
              <a:t>)</a:t>
            </a:r>
            <a:endParaRPr lang="en-US" altLang="ko-KR" sz="2000"/>
          </a:p>
          <a:p>
            <a:pPr>
              <a:defRPr/>
            </a:pPr>
            <a:r>
              <a:rPr lang="en-US" altLang="ko-KR"/>
              <a:t>3</a:t>
            </a:r>
            <a:r>
              <a:rPr lang="ko-KR" altLang="en-US"/>
              <a:t>주차 </a:t>
            </a:r>
            <a:r>
              <a:rPr lang="en-US" altLang="ko-KR"/>
              <a:t>~4</a:t>
            </a:r>
            <a:r>
              <a:rPr lang="ko-KR" altLang="en-US"/>
              <a:t>주차 </a:t>
            </a:r>
            <a:r>
              <a:rPr lang="ko-KR" altLang="en-US" sz="2000"/>
              <a:t>페이지구현을 포함한 기능구현</a:t>
            </a:r>
            <a:endParaRPr lang="ko-KR" altLang="en-US"/>
          </a:p>
          <a:p>
            <a:pPr>
              <a:defRPr/>
            </a:pPr>
            <a:r>
              <a:rPr lang="en-US" altLang="ko-KR"/>
              <a:t>5</a:t>
            </a:r>
            <a:r>
              <a:rPr lang="ko-KR" altLang="en-US"/>
              <a:t>주차이후 자유롭게 퀄리티 상승시키기</a:t>
            </a:r>
            <a:endParaRPr lang="ko-KR" altLang="en-US"/>
          </a:p>
          <a:p>
            <a:pPr>
              <a:defRPr/>
            </a:pPr>
            <a:r>
              <a:rPr lang="en-US" altLang="ko-KR"/>
              <a:t>10</a:t>
            </a:r>
            <a:r>
              <a:rPr lang="ko-KR" altLang="en-US"/>
              <a:t> </a:t>
            </a:r>
            <a:r>
              <a:rPr lang="en-US" altLang="ko-KR"/>
              <a:t>26</a:t>
            </a:r>
            <a:r>
              <a:rPr lang="ko-KR" altLang="en-US"/>
              <a:t>일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팀 깃 만들고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UI</a:t>
            </a:r>
            <a:r>
              <a:rPr lang="ko-KR" altLang="en-US"/>
              <a:t> 정의서 만들고</a:t>
            </a:r>
            <a:r>
              <a:rPr lang="en-US" altLang="ko-KR"/>
              <a:t>,</a:t>
            </a:r>
            <a:r>
              <a:rPr lang="ko-KR" altLang="en-US"/>
              <a:t> 프로젝트 파일 만들고</a:t>
            </a:r>
            <a:r>
              <a:rPr lang="en-US" altLang="ko-KR"/>
              <a:t>,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패키지 구상해서 경로짜고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2183" y="3236595"/>
            <a:ext cx="3591985" cy="2692674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0" y="0"/>
            <a:ext cx="12192000" cy="57032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/>
              <a:t>(</a:t>
            </a:r>
            <a:r>
              <a:rPr lang="ko-KR" altLang="en-US"/>
              <a:t>헤더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"/>
          <p:cNvSpPr txBox="1"/>
          <p:nvPr/>
        </p:nvSpPr>
        <p:spPr>
          <a:xfrm>
            <a:off x="219308" y="98142"/>
            <a:ext cx="2093148" cy="35875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우리사이트 마크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8" name=""/>
          <p:cNvSpPr/>
          <p:nvPr/>
        </p:nvSpPr>
        <p:spPr>
          <a:xfrm>
            <a:off x="11270072" y="98142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400"/>
              <a:t>로그인</a:t>
            </a:r>
            <a:endParaRPr lang="ko-KR" altLang="en-US" sz="1400"/>
          </a:p>
        </p:txBody>
      </p:sp>
      <p:sp>
        <p:nvSpPr>
          <p:cNvPr id="10" name=""/>
          <p:cNvSpPr/>
          <p:nvPr/>
        </p:nvSpPr>
        <p:spPr>
          <a:xfrm>
            <a:off x="11517016" y="6233583"/>
            <a:ext cx="505648" cy="50564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/>
          <p:nvPr/>
        </p:nvSpPr>
        <p:spPr>
          <a:xfrm>
            <a:off x="11623202" y="6359996"/>
            <a:ext cx="293275" cy="252824"/>
          </a:xfrm>
          <a:prstGeom prst="triangle">
            <a:avLst>
              <a:gd name="adj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11427458" y="5838142"/>
            <a:ext cx="595206" cy="39544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맨위로</a:t>
            </a:r>
            <a:endParaRPr lang="ko-KR" altLang="en-US" sz="1000"/>
          </a:p>
          <a:p>
            <a:pPr>
              <a:defRPr/>
            </a:pPr>
            <a:r>
              <a:rPr lang="en-US" altLang="ko-KR" sz="1000"/>
              <a:t>(</a:t>
            </a:r>
            <a:r>
              <a:rPr lang="ko-KR" altLang="en-US" sz="1000"/>
              <a:t>풋터</a:t>
            </a:r>
            <a:r>
              <a:rPr lang="en-US" altLang="ko-KR" sz="1000"/>
              <a:t>)</a:t>
            </a:r>
            <a:endParaRPr lang="en-US" altLang="ko-KR" sz="1000"/>
          </a:p>
        </p:txBody>
      </p:sp>
      <p:sp>
        <p:nvSpPr>
          <p:cNvPr id="13" name=""/>
          <p:cNvSpPr txBox="1"/>
          <p:nvPr/>
        </p:nvSpPr>
        <p:spPr>
          <a:xfrm>
            <a:off x="1351138" y="1600435"/>
            <a:ext cx="4350926" cy="14551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500"/>
              <a:t>(</a:t>
            </a:r>
            <a:r>
              <a:rPr lang="ko-KR" altLang="en-US" sz="4500"/>
              <a:t>대충 멋있어 보이는 문구</a:t>
            </a:r>
            <a:r>
              <a:rPr lang="en-US" altLang="ko-KR" sz="4500"/>
              <a:t>)</a:t>
            </a:r>
            <a:endParaRPr lang="en-US" altLang="ko-KR" sz="4500"/>
          </a:p>
        </p:txBody>
      </p:sp>
      <p:sp>
        <p:nvSpPr>
          <p:cNvPr id="14" name=""/>
          <p:cNvSpPr txBox="1"/>
          <p:nvPr/>
        </p:nvSpPr>
        <p:spPr>
          <a:xfrm>
            <a:off x="1451092" y="3055620"/>
            <a:ext cx="4004027" cy="361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독서랑 친해지자고 하는거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15" name=""/>
          <p:cNvSpPr txBox="1"/>
          <p:nvPr/>
        </p:nvSpPr>
        <p:spPr>
          <a:xfrm>
            <a:off x="3944055" y="4840110"/>
            <a:ext cx="6038380" cy="54725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/>
              <a:t>(</a:t>
            </a:r>
            <a:r>
              <a:rPr lang="ko-KR" altLang="en-US" sz="3000"/>
              <a:t>대충 이쁜그림</a:t>
            </a:r>
            <a:r>
              <a:rPr lang="en-US" altLang="ko-KR" sz="3000"/>
              <a:t>(</a:t>
            </a:r>
            <a:r>
              <a:rPr lang="ko-KR" altLang="en-US" sz="3000"/>
              <a:t>동화풍</a:t>
            </a:r>
            <a:r>
              <a:rPr lang="en-US" altLang="ko-KR" sz="3000"/>
              <a:t>))</a:t>
            </a:r>
            <a:endParaRPr lang="en-US" altLang="ko-KR" sz="3000"/>
          </a:p>
        </p:txBody>
      </p:sp>
      <p:sp>
        <p:nvSpPr>
          <p:cNvPr id="17" name=""/>
          <p:cNvSpPr txBox="1"/>
          <p:nvPr/>
        </p:nvSpPr>
        <p:spPr>
          <a:xfrm>
            <a:off x="4995596" y="689823"/>
            <a:ext cx="1363294" cy="36554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메인페이지</a:t>
            </a: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8464958" y="98142"/>
            <a:ext cx="2275946" cy="34177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/>
              <a:t>검색기능</a:t>
            </a:r>
            <a:r>
              <a:rPr lang="en-US" altLang="ko-KR"/>
              <a:t>?</a:t>
            </a:r>
            <a:endParaRPr lang="en-US" altLang="ko-KR"/>
          </a:p>
        </p:txBody>
      </p:sp>
      <p:sp>
        <p:nvSpPr>
          <p:cNvPr id="20" name=""/>
          <p:cNvSpPr/>
          <p:nvPr/>
        </p:nvSpPr>
        <p:spPr>
          <a:xfrm>
            <a:off x="3733967" y="6035862"/>
            <a:ext cx="4724066" cy="576957"/>
          </a:xfrm>
          <a:prstGeom prst="roundRect">
            <a:avLst>
              <a:gd name="adj" fmla="val 36458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/>
              <a:t>도서 보러가기</a:t>
            </a:r>
            <a:endParaRPr lang="ko-KR" altLang="en-US"/>
          </a:p>
        </p:txBody>
      </p:sp>
      <p:sp>
        <p:nvSpPr>
          <p:cNvPr id="22" name=""/>
          <p:cNvSpPr/>
          <p:nvPr/>
        </p:nvSpPr>
        <p:spPr>
          <a:xfrm>
            <a:off x="9178073" y="2507475"/>
            <a:ext cx="2249385" cy="333066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/>
          <p:nvPr/>
        </p:nvSpPr>
        <p:spPr>
          <a:xfrm>
            <a:off x="8986539" y="1182981"/>
            <a:ext cx="3043536" cy="55856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/>
              <a:t>아이디</a:t>
            </a: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8986539" y="1923814"/>
            <a:ext cx="3043536" cy="47037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/>
              <a:t>비밀번호</a:t>
            </a: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9090261" y="3217333"/>
            <a:ext cx="3145601" cy="63838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아이디</a:t>
            </a:r>
            <a:r>
              <a:rPr lang="en-US" altLang="ko-KR"/>
              <a:t>,</a:t>
            </a:r>
            <a:r>
              <a:rPr lang="ko-KR" altLang="en-US"/>
              <a:t>비밀번호 찾기 등등</a:t>
            </a:r>
            <a:endParaRPr lang="en-US" altLang="ko-KR"/>
          </a:p>
          <a:p>
            <a:pPr>
              <a:defRPr/>
            </a:pPr>
            <a:r>
              <a:rPr lang="ko-KR" altLang="en-US"/>
              <a:t>대충 그런거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17" name=""/>
          <p:cNvSpPr/>
          <p:nvPr/>
        </p:nvSpPr>
        <p:spPr>
          <a:xfrm>
            <a:off x="8986539" y="2729324"/>
            <a:ext cx="3043536" cy="47037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/>
              <a:t>(</a:t>
            </a:r>
            <a:r>
              <a:rPr lang="ko-KR" altLang="en-US"/>
              <a:t>로그인 버튼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6898451" cy="6855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76410" y="1017726"/>
            <a:ext cx="2992350" cy="2518800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6898451" cy="6855604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2144889" y="1135944"/>
            <a:ext cx="2902609" cy="36016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프로젝트잘되게해주세요</a:t>
            </a:r>
            <a:r>
              <a:rPr lang="en-US" altLang="ko-KR"/>
              <a:t>...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rcRect b="27880"/>
          <a:stretch>
            <a:fillRect/>
          </a:stretch>
        </p:blipFill>
        <p:spPr>
          <a:xfrm>
            <a:off x="1440281" y="1912218"/>
            <a:ext cx="9613404" cy="4945781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2659994" y="1092495"/>
            <a:ext cx="6872012" cy="592499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/>
              <a:t>카테고리 선택과 검색기능</a:t>
            </a: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0" y="0"/>
            <a:ext cx="12192000" cy="57032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(</a:t>
            </a:r>
            <a:r>
              <a:rPr lang="ko-KR" altLang="en-US"/>
              <a:t>헤더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8" name=""/>
          <p:cNvSpPr txBox="1"/>
          <p:nvPr/>
        </p:nvSpPr>
        <p:spPr>
          <a:xfrm>
            <a:off x="219308" y="98142"/>
            <a:ext cx="2093148" cy="35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우리사이트 마크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9" name=""/>
          <p:cNvSpPr/>
          <p:nvPr/>
        </p:nvSpPr>
        <p:spPr>
          <a:xfrm>
            <a:off x="11270072" y="98142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로그인</a:t>
            </a:r>
            <a:endParaRPr lang="ko-KR" altLang="en-US" sz="1400"/>
          </a:p>
        </p:txBody>
      </p:sp>
      <p:sp>
        <p:nvSpPr>
          <p:cNvPr id="10" name=""/>
          <p:cNvSpPr/>
          <p:nvPr/>
        </p:nvSpPr>
        <p:spPr>
          <a:xfrm>
            <a:off x="8464958" y="98142"/>
            <a:ext cx="2275946" cy="34177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검색기능</a:t>
            </a:r>
            <a:r>
              <a:rPr lang="en-US" altLang="ko-KR"/>
              <a:t>?</a:t>
            </a:r>
            <a:endParaRPr lang="en-US" altLang="ko-KR"/>
          </a:p>
        </p:txBody>
      </p:sp>
      <p:sp>
        <p:nvSpPr>
          <p:cNvPr id="11" name=""/>
          <p:cNvSpPr/>
          <p:nvPr/>
        </p:nvSpPr>
        <p:spPr>
          <a:xfrm>
            <a:off x="2312457" y="1912218"/>
            <a:ext cx="4418543" cy="42489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/>
              <a:t>가격순</a:t>
            </a:r>
            <a:r>
              <a:rPr lang="en-US" altLang="ko-KR"/>
              <a:t>/</a:t>
            </a:r>
            <a:r>
              <a:rPr lang="ko-KR" altLang="en-US"/>
              <a:t>인기순</a:t>
            </a:r>
            <a:r>
              <a:rPr lang="en-US" altLang="ko-KR"/>
              <a:t>/</a:t>
            </a:r>
            <a:r>
              <a:rPr lang="ko-KR" altLang="en-US"/>
              <a:t>별점순등등 정렬기능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63792" y="1884442"/>
            <a:ext cx="1574880" cy="381019"/>
          </a:xfrm>
          <a:prstGeom prst="rect">
            <a:avLst/>
          </a:prstGeom>
        </p:spPr>
      </p:pic>
      <p:sp>
        <p:nvSpPr>
          <p:cNvPr id="19" name=""/>
          <p:cNvSpPr/>
          <p:nvPr/>
        </p:nvSpPr>
        <p:spPr>
          <a:xfrm>
            <a:off x="5533718" y="2712132"/>
            <a:ext cx="4033425" cy="1091748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/>
              <a:t>제품 설명</a:t>
            </a:r>
            <a:r>
              <a:rPr lang="en-US" altLang="ko-KR"/>
              <a:t>(</a:t>
            </a:r>
            <a:r>
              <a:rPr lang="ko-KR" altLang="en-US"/>
              <a:t>간략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10" name=""/>
          <p:cNvSpPr/>
          <p:nvPr/>
        </p:nvSpPr>
        <p:spPr>
          <a:xfrm>
            <a:off x="1612781" y="811389"/>
            <a:ext cx="8751827" cy="6046611"/>
          </a:xfrm>
          <a:prstGeom prst="rect">
            <a:avLst/>
          </a:prstGeom>
          <a:noFill/>
          <a:ln>
            <a:solidFill>
              <a:schemeClr val="accent1">
                <a:shade val="20000"/>
              </a:schemeClr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0" y="0"/>
            <a:ext cx="12192000" cy="57032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(</a:t>
            </a:r>
            <a:r>
              <a:rPr lang="ko-KR" altLang="en-US"/>
              <a:t>헤더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5" name=""/>
          <p:cNvSpPr txBox="1"/>
          <p:nvPr/>
        </p:nvSpPr>
        <p:spPr>
          <a:xfrm>
            <a:off x="219308" y="98142"/>
            <a:ext cx="2093148" cy="35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우리사이트 마크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10364608" y="118767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계정관리</a:t>
            </a:r>
            <a:endParaRPr lang="ko-KR" altLang="en-US" sz="1000"/>
          </a:p>
        </p:txBody>
      </p:sp>
      <p:sp>
        <p:nvSpPr>
          <p:cNvPr id="7" name=""/>
          <p:cNvSpPr/>
          <p:nvPr/>
        </p:nvSpPr>
        <p:spPr>
          <a:xfrm>
            <a:off x="11270072" y="98142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로그인</a:t>
            </a:r>
            <a:endParaRPr lang="ko-KR" altLang="en-US" sz="1400"/>
          </a:p>
        </p:txBody>
      </p:sp>
      <p:sp>
        <p:nvSpPr>
          <p:cNvPr id="8" name=""/>
          <p:cNvSpPr/>
          <p:nvPr/>
        </p:nvSpPr>
        <p:spPr>
          <a:xfrm>
            <a:off x="9353313" y="139393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문의</a:t>
            </a:r>
            <a:endParaRPr lang="ko-KR" altLang="en-US" sz="1400"/>
          </a:p>
        </p:txBody>
      </p:sp>
      <p:sp>
        <p:nvSpPr>
          <p:cNvPr id="12" name=""/>
          <p:cNvSpPr txBox="1"/>
          <p:nvPr/>
        </p:nvSpPr>
        <p:spPr>
          <a:xfrm>
            <a:off x="10559862" y="2353027"/>
            <a:ext cx="1632138" cy="35910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간격 좌우 </a:t>
            </a:r>
            <a:r>
              <a:rPr lang="en-US" altLang="ko-KR"/>
              <a:t>15%</a:t>
            </a:r>
            <a:endParaRPr lang="en-US" altLang="ko-KR"/>
          </a:p>
        </p:txBody>
      </p:sp>
      <p:sp>
        <p:nvSpPr>
          <p:cNvPr id="13" name=""/>
          <p:cNvSpPr txBox="1"/>
          <p:nvPr/>
        </p:nvSpPr>
        <p:spPr>
          <a:xfrm>
            <a:off x="5430764" y="1447784"/>
            <a:ext cx="1547073" cy="36522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대충 책재목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14" name=""/>
          <p:cNvSpPr txBox="1"/>
          <p:nvPr/>
        </p:nvSpPr>
        <p:spPr>
          <a:xfrm>
            <a:off x="5435892" y="1753309"/>
            <a:ext cx="1065695" cy="26226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1100"/>
              <a:t>(</a:t>
            </a:r>
            <a:r>
              <a:rPr lang="ko-KR" altLang="en-US" sz="1100"/>
              <a:t>저자</a:t>
            </a:r>
            <a:r>
              <a:rPr lang="en-US" altLang="ko-KR" sz="1100"/>
              <a:t>,</a:t>
            </a:r>
            <a:r>
              <a:rPr lang="ko-KR" altLang="en-US" sz="1100"/>
              <a:t> 출간일</a:t>
            </a:r>
            <a:r>
              <a:rPr lang="en-US" altLang="ko-KR" sz="1100"/>
              <a:t>)</a:t>
            </a:r>
            <a:endParaRPr lang="en-US" altLang="ko-KR" sz="1100"/>
          </a:p>
        </p:txBody>
      </p:sp>
      <p:sp>
        <p:nvSpPr>
          <p:cNvPr id="16" name=""/>
          <p:cNvSpPr txBox="1"/>
          <p:nvPr/>
        </p:nvSpPr>
        <p:spPr>
          <a:xfrm>
            <a:off x="5447171" y="1215786"/>
            <a:ext cx="1164308" cy="262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100"/>
              <a:t>(</a:t>
            </a:r>
            <a:r>
              <a:rPr lang="ko-KR" altLang="en-US" sz="1100"/>
              <a:t>카테고리 경로</a:t>
            </a:r>
            <a:r>
              <a:rPr lang="en-US" altLang="ko-KR" sz="1100"/>
              <a:t>)</a:t>
            </a:r>
            <a:endParaRPr lang="en-US" altLang="ko-KR" sz="1100"/>
          </a:p>
        </p:txBody>
      </p:sp>
      <p:sp>
        <p:nvSpPr>
          <p:cNvPr id="17" name=""/>
          <p:cNvSpPr txBox="1"/>
          <p:nvPr/>
        </p:nvSpPr>
        <p:spPr>
          <a:xfrm>
            <a:off x="5430764" y="2194497"/>
            <a:ext cx="820468" cy="36582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가격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22" name=""/>
          <p:cNvSpPr/>
          <p:nvPr/>
        </p:nvSpPr>
        <p:spPr>
          <a:xfrm>
            <a:off x="11517016" y="6233583"/>
            <a:ext cx="505648" cy="50564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11623202" y="6359996"/>
            <a:ext cx="293275" cy="252824"/>
          </a:xfrm>
          <a:prstGeom prst="triangle">
            <a:avLst>
              <a:gd name="adj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11427458" y="5838142"/>
            <a:ext cx="595206" cy="395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/>
              <a:t>맨위로</a:t>
            </a:r>
            <a:endParaRPr lang="ko-KR" altLang="en-US" sz="1000"/>
          </a:p>
          <a:p>
            <a:pPr>
              <a:defRPr/>
            </a:pPr>
            <a:r>
              <a:rPr lang="en-US" altLang="ko-KR" sz="1000"/>
              <a:t>(</a:t>
            </a:r>
            <a:r>
              <a:rPr lang="ko-KR" altLang="en-US" sz="1000"/>
              <a:t>풋터</a:t>
            </a:r>
            <a:r>
              <a:rPr lang="en-US" altLang="ko-KR" sz="1000"/>
              <a:t>)</a:t>
            </a:r>
            <a:endParaRPr lang="en-US" altLang="ko-KR" sz="1000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7040" y="3839145"/>
            <a:ext cx="2787793" cy="673134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4"/>
          <a:srcRect b="19470"/>
          <a:stretch>
            <a:fillRect/>
          </a:stretch>
        </p:blipFill>
        <p:spPr>
          <a:xfrm>
            <a:off x="2183945" y="4689594"/>
            <a:ext cx="7569589" cy="2168406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76910" y="1215786"/>
            <a:ext cx="2171770" cy="2959036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3070846" y="2380885"/>
            <a:ext cx="1185758" cy="35887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책 이미지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57032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(</a:t>
            </a:r>
            <a:r>
              <a:rPr lang="ko-KR" altLang="en-US"/>
              <a:t>헤더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5" name=""/>
          <p:cNvSpPr txBox="1"/>
          <p:nvPr/>
        </p:nvSpPr>
        <p:spPr>
          <a:xfrm>
            <a:off x="219308" y="98142"/>
            <a:ext cx="2093148" cy="35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우리사이트 마크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10364608" y="118767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계정관리</a:t>
            </a:r>
            <a:endParaRPr lang="ko-KR" altLang="en-US" sz="1000"/>
          </a:p>
        </p:txBody>
      </p:sp>
      <p:sp>
        <p:nvSpPr>
          <p:cNvPr id="7" name=""/>
          <p:cNvSpPr/>
          <p:nvPr/>
        </p:nvSpPr>
        <p:spPr>
          <a:xfrm>
            <a:off x="11270072" y="98142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로그인</a:t>
            </a:r>
            <a:endParaRPr lang="ko-KR" altLang="en-US" sz="1400"/>
          </a:p>
        </p:txBody>
      </p:sp>
      <p:sp>
        <p:nvSpPr>
          <p:cNvPr id="8" name=""/>
          <p:cNvSpPr/>
          <p:nvPr/>
        </p:nvSpPr>
        <p:spPr>
          <a:xfrm>
            <a:off x="9353313" y="139393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문의</a:t>
            </a:r>
            <a:endParaRPr lang="ko-KR" altLang="en-US" sz="1400"/>
          </a:p>
        </p:txBody>
      </p:sp>
      <p:sp>
        <p:nvSpPr>
          <p:cNvPr id="12" name=""/>
          <p:cNvSpPr txBox="1"/>
          <p:nvPr/>
        </p:nvSpPr>
        <p:spPr>
          <a:xfrm>
            <a:off x="10559862" y="2353027"/>
            <a:ext cx="1632138" cy="35910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간격 좌우 </a:t>
            </a:r>
            <a:r>
              <a:rPr lang="en-US" altLang="ko-KR"/>
              <a:t>15%</a:t>
            </a:r>
            <a:endParaRPr lang="en-US" altLang="ko-KR"/>
          </a:p>
        </p:txBody>
      </p:sp>
      <p:sp>
        <p:nvSpPr>
          <p:cNvPr id="22" name=""/>
          <p:cNvSpPr/>
          <p:nvPr/>
        </p:nvSpPr>
        <p:spPr>
          <a:xfrm>
            <a:off x="11517016" y="6233583"/>
            <a:ext cx="505648" cy="50564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11623202" y="6359996"/>
            <a:ext cx="293275" cy="252824"/>
          </a:xfrm>
          <a:prstGeom prst="triangle">
            <a:avLst>
              <a:gd name="adj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11427458" y="5838142"/>
            <a:ext cx="595206" cy="395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/>
              <a:t>맨위로</a:t>
            </a:r>
            <a:endParaRPr lang="ko-KR" altLang="en-US" sz="1000"/>
          </a:p>
          <a:p>
            <a:pPr>
              <a:defRPr/>
            </a:pPr>
            <a:r>
              <a:rPr lang="en-US" altLang="ko-KR" sz="1000"/>
              <a:t>(</a:t>
            </a:r>
            <a:r>
              <a:rPr lang="ko-KR" altLang="en-US" sz="1000"/>
              <a:t>풋터</a:t>
            </a:r>
            <a:r>
              <a:rPr lang="en-US" altLang="ko-KR" sz="1000"/>
              <a:t>)</a:t>
            </a:r>
            <a:endParaRPr lang="en-US" altLang="ko-KR" sz="1000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rcRect b="44190"/>
          <a:stretch>
            <a:fillRect/>
          </a:stretch>
        </p:blipFill>
        <p:spPr>
          <a:xfrm>
            <a:off x="2776361" y="1416991"/>
            <a:ext cx="6721463" cy="5441009"/>
          </a:xfrm>
          <a:prstGeom prst="rect">
            <a:avLst/>
          </a:prstGeom>
        </p:spPr>
      </p:pic>
      <p:sp>
        <p:nvSpPr>
          <p:cNvPr id="26" name=""/>
          <p:cNvSpPr/>
          <p:nvPr/>
        </p:nvSpPr>
        <p:spPr>
          <a:xfrm>
            <a:off x="1612781" y="811389"/>
            <a:ext cx="8751827" cy="6046611"/>
          </a:xfrm>
          <a:prstGeom prst="rect">
            <a:avLst/>
          </a:prstGeom>
          <a:noFill/>
          <a:ln>
            <a:solidFill>
              <a:schemeClr val="accent1">
                <a:shade val="20000"/>
              </a:schemeClr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4705" y="0"/>
            <a:ext cx="786258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221</ep:Words>
  <ep:PresentationFormat>화면 슬라이드 쇼(4:3)</ep:PresentationFormat>
  <ep:Paragraphs>104</ep:Paragraphs>
  <ep:Slides>21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한컴오피스</vt:lpstr>
      <vt:lpstr>하반기 프로젝트</vt:lpstr>
      <vt:lpstr>필수 로 해야하는거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유저 DB</vt:lpstr>
      <vt:lpstr>구매DB</vt:lpstr>
      <vt:lpstr>책DB</vt:lpstr>
      <vt:lpstr>리뷰 DB</vt:lpstr>
      <vt:lpstr>슬라이드 17</vt:lpstr>
      <vt:lpstr>디자인</vt:lpstr>
      <vt:lpstr>슬라이드 19</vt:lpstr>
      <vt:lpstr>진행 과정</vt:lpstr>
      <vt:lpstr>슬라이드 21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2022-09-06T03:45:49.538</dcterms:created>
  <dc:creator>MASTER</dc:creator>
  <cp:lastModifiedBy>MASTER</cp:lastModifiedBy>
  <dcterms:modified xsi:type="dcterms:W3CDTF">2022-09-06T08:47:25.020</dcterms:modified>
  <cp:revision>35</cp:revision>
  <dc:title>하반기 프로젝트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